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3" d="100"/>
          <a:sy n="63" d="100"/>
        </p:scale>
        <p:origin x="804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EF1C70D6-8D8C-1666-3C2E-4C6D24BCF59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81C6DDC4-E285-9145-427D-35F6D6882C6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/>
              <a:t>Kliknutím můžete upravit styl předlohy.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C42F2FE5-9634-FDE3-AE07-F4AB9D3413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2980F6-E0A9-4610-A8D1-071828290121}" type="datetimeFigureOut">
              <a:rPr lang="cs-CZ" smtClean="0"/>
              <a:t>05.02.2024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793FBBF3-841B-557C-5B4A-B4D6CAD5E3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541CD686-095F-6D63-2C9E-E701502AF0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C654A4-EB8F-4E20-961A-37B0277B84B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848732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E62C5E4E-305F-F334-3FED-F5EDA2CCC5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>
            <a:extLst>
              <a:ext uri="{FF2B5EF4-FFF2-40B4-BE49-F238E27FC236}">
                <a16:creationId xmlns:a16="http://schemas.microsoft.com/office/drawing/2014/main" id="{6B639236-10B7-7840-1B7B-CEE74D61C3E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D0ECF69C-BFAD-0185-35E7-E9D01C270A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2980F6-E0A9-4610-A8D1-071828290121}" type="datetimeFigureOut">
              <a:rPr lang="cs-CZ" smtClean="0"/>
              <a:t>05.02.2024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71A4FFB5-184D-52DE-C032-31CA93A6FB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10FD3616-33AF-AAB6-1AAA-AA15D579D2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C654A4-EB8F-4E20-961A-37B0277B84B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024988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>
            <a:extLst>
              <a:ext uri="{FF2B5EF4-FFF2-40B4-BE49-F238E27FC236}">
                <a16:creationId xmlns:a16="http://schemas.microsoft.com/office/drawing/2014/main" id="{3C5188E9-1609-B036-8300-41C667DBBC2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>
            <a:extLst>
              <a:ext uri="{FF2B5EF4-FFF2-40B4-BE49-F238E27FC236}">
                <a16:creationId xmlns:a16="http://schemas.microsoft.com/office/drawing/2014/main" id="{C6675C7B-9B5E-BF54-E801-C7B70010113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E9B58053-575A-FDA0-2DFE-7273CDF8EB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2980F6-E0A9-4610-A8D1-071828290121}" type="datetimeFigureOut">
              <a:rPr lang="cs-CZ" smtClean="0"/>
              <a:t>05.02.2024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DACC6B50-60C9-088E-64E0-57B74B979B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FF6A0F44-30C9-443D-7285-9D9CE3E0E5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C654A4-EB8F-4E20-961A-37B0277B84B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149943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B477B149-ED49-1D46-AE09-D91B2667B0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DD407915-6649-CD83-5A38-4DEFB34726C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A1B89CE9-83E3-A17E-54F3-2B61585336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2980F6-E0A9-4610-A8D1-071828290121}" type="datetimeFigureOut">
              <a:rPr lang="cs-CZ" smtClean="0"/>
              <a:t>05.02.2024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72FECBCA-F85B-D1B8-73BA-E38DF5E1E4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188AE8ED-0904-2E9F-8896-30655CCF7C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C654A4-EB8F-4E20-961A-37B0277B84B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65687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oddí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80DF5E5B-401D-3A20-50F8-93E017A25A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B21527A8-00F1-2F43-9807-8A9AF8154FC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9E28AA64-C26D-50EE-9DB1-84A181D939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2980F6-E0A9-4610-A8D1-071828290121}" type="datetimeFigureOut">
              <a:rPr lang="cs-CZ" smtClean="0"/>
              <a:t>05.02.2024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129A6D2F-AC5A-54F5-F19A-D0F9E60B31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1F85D8B7-CD82-8961-F8A7-B5DA3390A0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C654A4-EB8F-4E20-961A-37B0277B84B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070807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E7A32055-EB68-F498-A52A-A64DC2A9E4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C8CFD2A7-4C62-6E02-9F6C-5BC9AEFD1B1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83FD96D2-0D90-D786-12C8-C0D2202B084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4FBE67D3-28E9-B5B6-FC8E-0E1C69C7E1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2980F6-E0A9-4610-A8D1-071828290121}" type="datetimeFigureOut">
              <a:rPr lang="cs-CZ" smtClean="0"/>
              <a:t>05.02.2024</a:t>
            </a:fld>
            <a:endParaRPr lang="cs-CZ"/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49C4280A-E6FD-2AE0-D323-70736E716A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5FE892B7-2153-76CD-5439-901DAF029C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C654A4-EB8F-4E20-961A-37B0277B84B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098270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5B946222-C5FD-A507-08C0-DD70B00462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81093369-F3EC-CE5E-9E54-5DB2725E4E8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B84ABFFB-6522-6065-C858-81FC627873F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text 4">
            <a:extLst>
              <a:ext uri="{FF2B5EF4-FFF2-40B4-BE49-F238E27FC236}">
                <a16:creationId xmlns:a16="http://schemas.microsoft.com/office/drawing/2014/main" id="{21F33920-2E3A-707A-D58A-BA67C095445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6" name="Zástupný obsah 5">
            <a:extLst>
              <a:ext uri="{FF2B5EF4-FFF2-40B4-BE49-F238E27FC236}">
                <a16:creationId xmlns:a16="http://schemas.microsoft.com/office/drawing/2014/main" id="{5F3F06B0-1A09-11E0-75C1-8096EF4E6B7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7" name="Zástupný symbol pro datum 6">
            <a:extLst>
              <a:ext uri="{FF2B5EF4-FFF2-40B4-BE49-F238E27FC236}">
                <a16:creationId xmlns:a16="http://schemas.microsoft.com/office/drawing/2014/main" id="{4A44F465-DBFD-941C-8A15-80A2841BFE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2980F6-E0A9-4610-A8D1-071828290121}" type="datetimeFigureOut">
              <a:rPr lang="cs-CZ" smtClean="0"/>
              <a:t>05.02.2024</a:t>
            </a:fld>
            <a:endParaRPr lang="cs-CZ"/>
          </a:p>
        </p:txBody>
      </p:sp>
      <p:sp>
        <p:nvSpPr>
          <p:cNvPr id="8" name="Zástupný symbol pro zápatí 7">
            <a:extLst>
              <a:ext uri="{FF2B5EF4-FFF2-40B4-BE49-F238E27FC236}">
                <a16:creationId xmlns:a16="http://schemas.microsoft.com/office/drawing/2014/main" id="{53C8798F-373E-721D-7109-D164A4D530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>
            <a:extLst>
              <a:ext uri="{FF2B5EF4-FFF2-40B4-BE49-F238E27FC236}">
                <a16:creationId xmlns:a16="http://schemas.microsoft.com/office/drawing/2014/main" id="{3E3FD47C-E23C-C71C-D73C-1B94B030BE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C654A4-EB8F-4E20-961A-37B0277B84B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284328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39B825D9-3A7C-C402-D50B-2A4F8E45F0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datum 2">
            <a:extLst>
              <a:ext uri="{FF2B5EF4-FFF2-40B4-BE49-F238E27FC236}">
                <a16:creationId xmlns:a16="http://schemas.microsoft.com/office/drawing/2014/main" id="{BA8F0DB3-7D3D-1FE4-CB44-812046FD9A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2980F6-E0A9-4610-A8D1-071828290121}" type="datetimeFigureOut">
              <a:rPr lang="cs-CZ" smtClean="0"/>
              <a:t>05.02.2024</a:t>
            </a:fld>
            <a:endParaRPr lang="cs-CZ"/>
          </a:p>
        </p:txBody>
      </p:sp>
      <p:sp>
        <p:nvSpPr>
          <p:cNvPr id="4" name="Zástupný symbol pro zápatí 3">
            <a:extLst>
              <a:ext uri="{FF2B5EF4-FFF2-40B4-BE49-F238E27FC236}">
                <a16:creationId xmlns:a16="http://schemas.microsoft.com/office/drawing/2014/main" id="{85C2651D-9799-3EF1-21C5-48E36CA012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54B06B7B-4D23-3D2E-1965-13F6238317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C654A4-EB8F-4E20-961A-37B0277B84B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353521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>
            <a:extLst>
              <a:ext uri="{FF2B5EF4-FFF2-40B4-BE49-F238E27FC236}">
                <a16:creationId xmlns:a16="http://schemas.microsoft.com/office/drawing/2014/main" id="{B94A757C-A28D-BB7B-3827-A737358805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2980F6-E0A9-4610-A8D1-071828290121}" type="datetimeFigureOut">
              <a:rPr lang="cs-CZ" smtClean="0"/>
              <a:t>05.02.2024</a:t>
            </a:fld>
            <a:endParaRPr lang="cs-CZ"/>
          </a:p>
        </p:txBody>
      </p:sp>
      <p:sp>
        <p:nvSpPr>
          <p:cNvPr id="3" name="Zástupný symbol pro zápatí 2">
            <a:extLst>
              <a:ext uri="{FF2B5EF4-FFF2-40B4-BE49-F238E27FC236}">
                <a16:creationId xmlns:a16="http://schemas.microsoft.com/office/drawing/2014/main" id="{4E7F1A22-C58C-0596-7045-BA9477B2A0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9B62D09C-1CE9-6385-05E1-71375C7144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C654A4-EB8F-4E20-961A-37B0277B84B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938868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F399F766-BC64-E382-E3B3-F09E895142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3C038306-8F3D-3AEF-8D85-D0100E3FAB4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text 3">
            <a:extLst>
              <a:ext uri="{FF2B5EF4-FFF2-40B4-BE49-F238E27FC236}">
                <a16:creationId xmlns:a16="http://schemas.microsoft.com/office/drawing/2014/main" id="{188B9E8F-7AA1-889E-C75B-D5E8D62F203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FE89F9C3-7124-EF07-1113-5F589C0D71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2980F6-E0A9-4610-A8D1-071828290121}" type="datetimeFigureOut">
              <a:rPr lang="cs-CZ" smtClean="0"/>
              <a:t>05.02.2024</a:t>
            </a:fld>
            <a:endParaRPr lang="cs-CZ"/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4E22F168-43B5-3030-EAFF-A08B99A6F5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96C620BF-FE65-2EC9-C6CE-69095D0700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C654A4-EB8F-4E20-961A-37B0277B84B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809338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C75D591F-F89C-4D64-489A-63928D6934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obrázku 2">
            <a:extLst>
              <a:ext uri="{FF2B5EF4-FFF2-40B4-BE49-F238E27FC236}">
                <a16:creationId xmlns:a16="http://schemas.microsoft.com/office/drawing/2014/main" id="{65500CB6-9CF6-FEF8-7C29-31C14530A54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text 3">
            <a:extLst>
              <a:ext uri="{FF2B5EF4-FFF2-40B4-BE49-F238E27FC236}">
                <a16:creationId xmlns:a16="http://schemas.microsoft.com/office/drawing/2014/main" id="{76963DEE-AAD4-D62D-DB62-CAAA572B7C1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C710DD15-0F99-4E92-457F-26C1252AD6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2980F6-E0A9-4610-A8D1-071828290121}" type="datetimeFigureOut">
              <a:rPr lang="cs-CZ" smtClean="0"/>
              <a:t>05.02.2024</a:t>
            </a:fld>
            <a:endParaRPr lang="cs-CZ"/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B10FD361-26B2-07D0-90B1-29CC0687C4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D2ADD0B2-E5E8-A407-9A9F-09C022DB9B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C654A4-EB8F-4E20-961A-37B0277B84B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761943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nadpis 1">
            <a:extLst>
              <a:ext uri="{FF2B5EF4-FFF2-40B4-BE49-F238E27FC236}">
                <a16:creationId xmlns:a16="http://schemas.microsoft.com/office/drawing/2014/main" id="{68F348E9-5EF4-83B4-5E09-91874032CC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2058179F-7A48-01B8-F318-321DE2B25BB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6BFBBCBC-9FD5-33BC-82AB-23B0C814B8E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2980F6-E0A9-4610-A8D1-071828290121}" type="datetimeFigureOut">
              <a:rPr lang="cs-CZ" smtClean="0"/>
              <a:t>05.02.2024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025A8D57-E60C-7118-C1DF-6F2C8AA5A88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54AC304A-C5DF-5BBA-B212-393A7A5E510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C654A4-EB8F-4E20-961A-37B0277B84B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193834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79" name="Rectangle 3078">
            <a:extLst>
              <a:ext uri="{FF2B5EF4-FFF2-40B4-BE49-F238E27FC236}">
                <a16:creationId xmlns:a16="http://schemas.microsoft.com/office/drawing/2014/main" id="{9B7AD9F6-8CE7-4299-8FC6-328F4DCD3FF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Nadpis 1">
            <a:extLst>
              <a:ext uri="{FF2B5EF4-FFF2-40B4-BE49-F238E27FC236}">
                <a16:creationId xmlns:a16="http://schemas.microsoft.com/office/drawing/2014/main" id="{E7FFAE1C-9948-62E8-B8C2-47EA609C1A0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90338" y="640080"/>
            <a:ext cx="3734014" cy="3566160"/>
          </a:xfrm>
        </p:spPr>
        <p:txBody>
          <a:bodyPr anchor="b">
            <a:normAutofit/>
          </a:bodyPr>
          <a:lstStyle/>
          <a:p>
            <a:pPr algn="l"/>
            <a:r>
              <a:rPr lang="cs-CZ" dirty="0"/>
              <a:t>Moje webová stránka</a:t>
            </a:r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85FA1EA2-840F-E690-B369-386B9F38C46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90339" y="4636008"/>
            <a:ext cx="3734014" cy="1572768"/>
          </a:xfrm>
        </p:spPr>
        <p:txBody>
          <a:bodyPr>
            <a:normAutofit/>
          </a:bodyPr>
          <a:lstStyle/>
          <a:p>
            <a:pPr algn="l"/>
            <a:r>
              <a:rPr lang="cs-CZ" dirty="0"/>
              <a:t>Doan Anh Duc I2</a:t>
            </a:r>
          </a:p>
        </p:txBody>
      </p:sp>
      <p:sp>
        <p:nvSpPr>
          <p:cNvPr id="3081" name="sketchy line">
            <a:extLst>
              <a:ext uri="{FF2B5EF4-FFF2-40B4-BE49-F238E27FC236}">
                <a16:creationId xmlns:a16="http://schemas.microsoft.com/office/drawing/2014/main" id="{F49775AF-8896-43EE-92C6-83497D6DC56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90338" y="4409267"/>
            <a:ext cx="3474720" cy="18288"/>
          </a:xfrm>
          <a:custGeom>
            <a:avLst/>
            <a:gdLst>
              <a:gd name="connsiteX0" fmla="*/ 0 w 3474720"/>
              <a:gd name="connsiteY0" fmla="*/ 0 h 18288"/>
              <a:gd name="connsiteX1" fmla="*/ 694944 w 3474720"/>
              <a:gd name="connsiteY1" fmla="*/ 0 h 18288"/>
              <a:gd name="connsiteX2" fmla="*/ 1355141 w 3474720"/>
              <a:gd name="connsiteY2" fmla="*/ 0 h 18288"/>
              <a:gd name="connsiteX3" fmla="*/ 2015338 w 3474720"/>
              <a:gd name="connsiteY3" fmla="*/ 0 h 18288"/>
              <a:gd name="connsiteX4" fmla="*/ 2779776 w 3474720"/>
              <a:gd name="connsiteY4" fmla="*/ 0 h 18288"/>
              <a:gd name="connsiteX5" fmla="*/ 3474720 w 3474720"/>
              <a:gd name="connsiteY5" fmla="*/ 0 h 18288"/>
              <a:gd name="connsiteX6" fmla="*/ 3474720 w 3474720"/>
              <a:gd name="connsiteY6" fmla="*/ 18288 h 18288"/>
              <a:gd name="connsiteX7" fmla="*/ 2779776 w 3474720"/>
              <a:gd name="connsiteY7" fmla="*/ 18288 h 18288"/>
              <a:gd name="connsiteX8" fmla="*/ 2189074 w 3474720"/>
              <a:gd name="connsiteY8" fmla="*/ 18288 h 18288"/>
              <a:gd name="connsiteX9" fmla="*/ 1528877 w 3474720"/>
              <a:gd name="connsiteY9" fmla="*/ 18288 h 18288"/>
              <a:gd name="connsiteX10" fmla="*/ 868680 w 3474720"/>
              <a:gd name="connsiteY10" fmla="*/ 18288 h 18288"/>
              <a:gd name="connsiteX11" fmla="*/ 0 w 3474720"/>
              <a:gd name="connsiteY11" fmla="*/ 18288 h 18288"/>
              <a:gd name="connsiteX12" fmla="*/ 0 w 3474720"/>
              <a:gd name="connsiteY12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474720" h="18288" fill="none" extrusionOk="0">
                <a:moveTo>
                  <a:pt x="0" y="0"/>
                </a:moveTo>
                <a:cubicBezTo>
                  <a:pt x="224454" y="-14544"/>
                  <a:pt x="495407" y="26540"/>
                  <a:pt x="694944" y="0"/>
                </a:cubicBezTo>
                <a:cubicBezTo>
                  <a:pt x="894481" y="-26540"/>
                  <a:pt x="1130063" y="24713"/>
                  <a:pt x="1355141" y="0"/>
                </a:cubicBezTo>
                <a:cubicBezTo>
                  <a:pt x="1580219" y="-24713"/>
                  <a:pt x="1820099" y="26695"/>
                  <a:pt x="2015338" y="0"/>
                </a:cubicBezTo>
                <a:cubicBezTo>
                  <a:pt x="2210577" y="-26695"/>
                  <a:pt x="2402045" y="165"/>
                  <a:pt x="2779776" y="0"/>
                </a:cubicBezTo>
                <a:cubicBezTo>
                  <a:pt x="3157507" y="-165"/>
                  <a:pt x="3286859" y="-15571"/>
                  <a:pt x="3474720" y="0"/>
                </a:cubicBezTo>
                <a:cubicBezTo>
                  <a:pt x="3474286" y="7551"/>
                  <a:pt x="3474253" y="9822"/>
                  <a:pt x="3474720" y="18288"/>
                </a:cubicBezTo>
                <a:cubicBezTo>
                  <a:pt x="3233904" y="29845"/>
                  <a:pt x="2945134" y="-5256"/>
                  <a:pt x="2779776" y="18288"/>
                </a:cubicBezTo>
                <a:cubicBezTo>
                  <a:pt x="2614418" y="41832"/>
                  <a:pt x="2339768" y="22709"/>
                  <a:pt x="2189074" y="18288"/>
                </a:cubicBezTo>
                <a:cubicBezTo>
                  <a:pt x="2038380" y="13867"/>
                  <a:pt x="1817434" y="-4947"/>
                  <a:pt x="1528877" y="18288"/>
                </a:cubicBezTo>
                <a:cubicBezTo>
                  <a:pt x="1240320" y="41523"/>
                  <a:pt x="1042447" y="37198"/>
                  <a:pt x="868680" y="18288"/>
                </a:cubicBezTo>
                <a:cubicBezTo>
                  <a:pt x="694913" y="-622"/>
                  <a:pt x="233232" y="44909"/>
                  <a:pt x="0" y="18288"/>
                </a:cubicBezTo>
                <a:cubicBezTo>
                  <a:pt x="60" y="11696"/>
                  <a:pt x="66" y="3758"/>
                  <a:pt x="0" y="0"/>
                </a:cubicBezTo>
                <a:close/>
              </a:path>
              <a:path w="3474720" h="18288" stroke="0" extrusionOk="0">
                <a:moveTo>
                  <a:pt x="0" y="0"/>
                </a:moveTo>
                <a:cubicBezTo>
                  <a:pt x="202328" y="-14716"/>
                  <a:pt x="332722" y="-11499"/>
                  <a:pt x="625450" y="0"/>
                </a:cubicBezTo>
                <a:cubicBezTo>
                  <a:pt x="918178" y="11499"/>
                  <a:pt x="1096688" y="5123"/>
                  <a:pt x="1389888" y="0"/>
                </a:cubicBezTo>
                <a:cubicBezTo>
                  <a:pt x="1683088" y="-5123"/>
                  <a:pt x="1835981" y="-14038"/>
                  <a:pt x="1980590" y="0"/>
                </a:cubicBezTo>
                <a:cubicBezTo>
                  <a:pt x="2125199" y="14038"/>
                  <a:pt x="2396099" y="-7203"/>
                  <a:pt x="2571293" y="0"/>
                </a:cubicBezTo>
                <a:cubicBezTo>
                  <a:pt x="2746487" y="7203"/>
                  <a:pt x="3041609" y="-12036"/>
                  <a:pt x="3474720" y="0"/>
                </a:cubicBezTo>
                <a:cubicBezTo>
                  <a:pt x="3474638" y="4406"/>
                  <a:pt x="3474631" y="9982"/>
                  <a:pt x="3474720" y="18288"/>
                </a:cubicBezTo>
                <a:cubicBezTo>
                  <a:pt x="3324873" y="21876"/>
                  <a:pt x="3136771" y="12587"/>
                  <a:pt x="2814523" y="18288"/>
                </a:cubicBezTo>
                <a:cubicBezTo>
                  <a:pt x="2492275" y="23989"/>
                  <a:pt x="2294402" y="47111"/>
                  <a:pt x="2154326" y="18288"/>
                </a:cubicBezTo>
                <a:cubicBezTo>
                  <a:pt x="2014250" y="-10535"/>
                  <a:pt x="1820317" y="33903"/>
                  <a:pt x="1494130" y="18288"/>
                </a:cubicBezTo>
                <a:cubicBezTo>
                  <a:pt x="1167943" y="2673"/>
                  <a:pt x="948432" y="14868"/>
                  <a:pt x="729691" y="18288"/>
                </a:cubicBezTo>
                <a:cubicBezTo>
                  <a:pt x="510950" y="21708"/>
                  <a:pt x="264032" y="24354"/>
                  <a:pt x="0" y="18288"/>
                </a:cubicBezTo>
                <a:cubicBezTo>
                  <a:pt x="189" y="14288"/>
                  <a:pt x="-703" y="3747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445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2863741219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074" name="Picture 2" descr="13 důvodů, proč si vás Vietnam omotá okolo prstu | Blog Invia.cz">
            <a:extLst>
              <a:ext uri="{FF2B5EF4-FFF2-40B4-BE49-F238E27FC236}">
                <a16:creationId xmlns:a16="http://schemas.microsoft.com/office/drawing/2014/main" id="{AC833B4A-F89F-6E1A-EAC7-BE17860D493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742" r="18825" b="-1"/>
          <a:stretch/>
        </p:blipFill>
        <p:spPr bwMode="auto">
          <a:xfrm>
            <a:off x="5311702" y="10"/>
            <a:ext cx="6878775" cy="6857990"/>
          </a:xfrm>
          <a:custGeom>
            <a:avLst/>
            <a:gdLst/>
            <a:ahLst/>
            <a:cxnLst/>
            <a:rect l="l" t="t" r="r" b="b"/>
            <a:pathLst>
              <a:path w="6878775" h="6858000">
                <a:moveTo>
                  <a:pt x="1102973" y="0"/>
                </a:moveTo>
                <a:lnTo>
                  <a:pt x="1160688" y="0"/>
                </a:lnTo>
                <a:lnTo>
                  <a:pt x="983189" y="331786"/>
                </a:lnTo>
                <a:cubicBezTo>
                  <a:pt x="914866" y="469145"/>
                  <a:pt x="850355" y="608712"/>
                  <a:pt x="789261" y="750263"/>
                </a:cubicBezTo>
                <a:cubicBezTo>
                  <a:pt x="774307" y="784928"/>
                  <a:pt x="759992" y="819849"/>
                  <a:pt x="745295" y="854514"/>
                </a:cubicBezTo>
                <a:cubicBezTo>
                  <a:pt x="756682" y="845393"/>
                  <a:pt x="765489" y="833492"/>
                  <a:pt x="770857" y="819975"/>
                </a:cubicBezTo>
                <a:cubicBezTo>
                  <a:pt x="879943" y="589569"/>
                  <a:pt x="999605" y="365513"/>
                  <a:pt x="1131329" y="148742"/>
                </a:cubicBezTo>
                <a:lnTo>
                  <a:pt x="1227589" y="0"/>
                </a:lnTo>
                <a:lnTo>
                  <a:pt x="6878775" y="0"/>
                </a:lnTo>
                <a:lnTo>
                  <a:pt x="6878775" y="6858000"/>
                </a:lnTo>
                <a:lnTo>
                  <a:pt x="713521" y="6858000"/>
                </a:lnTo>
                <a:lnTo>
                  <a:pt x="625642" y="6670527"/>
                </a:lnTo>
                <a:cubicBezTo>
                  <a:pt x="507232" y="6398531"/>
                  <a:pt x="403083" y="6118381"/>
                  <a:pt x="312785" y="5830359"/>
                </a:cubicBezTo>
                <a:cubicBezTo>
                  <a:pt x="278149" y="5719759"/>
                  <a:pt x="248879" y="5607635"/>
                  <a:pt x="212198" y="5480401"/>
                </a:cubicBezTo>
                <a:cubicBezTo>
                  <a:pt x="212208" y="5491601"/>
                  <a:pt x="212803" y="5502788"/>
                  <a:pt x="213988" y="5513923"/>
                </a:cubicBezTo>
                <a:cubicBezTo>
                  <a:pt x="264089" y="5723695"/>
                  <a:pt x="307290" y="5935370"/>
                  <a:pt x="365826" y="6142729"/>
                </a:cubicBezTo>
                <a:cubicBezTo>
                  <a:pt x="433152" y="6380817"/>
                  <a:pt x="510068" y="6614016"/>
                  <a:pt x="597975" y="6841549"/>
                </a:cubicBezTo>
                <a:lnTo>
                  <a:pt x="604824" y="6858000"/>
                </a:lnTo>
                <a:lnTo>
                  <a:pt x="552056" y="6858000"/>
                </a:lnTo>
                <a:lnTo>
                  <a:pt x="539576" y="6828295"/>
                </a:lnTo>
                <a:cubicBezTo>
                  <a:pt x="380597" y="6414594"/>
                  <a:pt x="260223" y="5988893"/>
                  <a:pt x="171555" y="5552906"/>
                </a:cubicBezTo>
                <a:cubicBezTo>
                  <a:pt x="91163" y="5157998"/>
                  <a:pt x="43746" y="4758899"/>
                  <a:pt x="12305" y="4357388"/>
                </a:cubicBezTo>
                <a:cubicBezTo>
                  <a:pt x="-14281" y="4013908"/>
                  <a:pt x="4507" y="3672965"/>
                  <a:pt x="46684" y="3331516"/>
                </a:cubicBezTo>
                <a:cubicBezTo>
                  <a:pt x="127203" y="2664286"/>
                  <a:pt x="277819" y="2007265"/>
                  <a:pt x="496065" y="1371196"/>
                </a:cubicBezTo>
                <a:cubicBezTo>
                  <a:pt x="636273" y="966066"/>
                  <a:pt x="800445" y="573253"/>
                  <a:pt x="995723" y="196614"/>
                </a:cubicBez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348466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055" name="Rectangle 2054">
            <a:extLst>
              <a:ext uri="{FF2B5EF4-FFF2-40B4-BE49-F238E27FC236}">
                <a16:creationId xmlns:a16="http://schemas.microsoft.com/office/drawing/2014/main" id="{F13C74B1-5B17-4795-BED0-7140497B445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Nadpis 1">
            <a:extLst>
              <a:ext uri="{FF2B5EF4-FFF2-40B4-BE49-F238E27FC236}">
                <a16:creationId xmlns:a16="http://schemas.microsoft.com/office/drawing/2014/main" id="{DB65E835-6FE9-3C25-F704-C01BC6C371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0080" y="325369"/>
            <a:ext cx="4368602" cy="1956841"/>
          </a:xfrm>
        </p:spPr>
        <p:txBody>
          <a:bodyPr anchor="b">
            <a:normAutofit/>
          </a:bodyPr>
          <a:lstStyle/>
          <a:p>
            <a:r>
              <a:rPr lang="cs-CZ" sz="6000" dirty="0"/>
              <a:t>Proč toto téma?</a:t>
            </a:r>
          </a:p>
        </p:txBody>
      </p:sp>
      <p:sp>
        <p:nvSpPr>
          <p:cNvPr id="2057" name="sketchy line">
            <a:extLst>
              <a:ext uri="{FF2B5EF4-FFF2-40B4-BE49-F238E27FC236}">
                <a16:creationId xmlns:a16="http://schemas.microsoft.com/office/drawing/2014/main" id="{D4974D33-8DC5-464E-8C6D-BE58F0669C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0080" y="2586994"/>
            <a:ext cx="3474720" cy="18288"/>
          </a:xfrm>
          <a:custGeom>
            <a:avLst/>
            <a:gdLst>
              <a:gd name="connsiteX0" fmla="*/ 0 w 3474720"/>
              <a:gd name="connsiteY0" fmla="*/ 0 h 18288"/>
              <a:gd name="connsiteX1" fmla="*/ 694944 w 3474720"/>
              <a:gd name="connsiteY1" fmla="*/ 0 h 18288"/>
              <a:gd name="connsiteX2" fmla="*/ 1355141 w 3474720"/>
              <a:gd name="connsiteY2" fmla="*/ 0 h 18288"/>
              <a:gd name="connsiteX3" fmla="*/ 2015338 w 3474720"/>
              <a:gd name="connsiteY3" fmla="*/ 0 h 18288"/>
              <a:gd name="connsiteX4" fmla="*/ 2779776 w 3474720"/>
              <a:gd name="connsiteY4" fmla="*/ 0 h 18288"/>
              <a:gd name="connsiteX5" fmla="*/ 3474720 w 3474720"/>
              <a:gd name="connsiteY5" fmla="*/ 0 h 18288"/>
              <a:gd name="connsiteX6" fmla="*/ 3474720 w 3474720"/>
              <a:gd name="connsiteY6" fmla="*/ 18288 h 18288"/>
              <a:gd name="connsiteX7" fmla="*/ 2779776 w 3474720"/>
              <a:gd name="connsiteY7" fmla="*/ 18288 h 18288"/>
              <a:gd name="connsiteX8" fmla="*/ 2189074 w 3474720"/>
              <a:gd name="connsiteY8" fmla="*/ 18288 h 18288"/>
              <a:gd name="connsiteX9" fmla="*/ 1528877 w 3474720"/>
              <a:gd name="connsiteY9" fmla="*/ 18288 h 18288"/>
              <a:gd name="connsiteX10" fmla="*/ 868680 w 3474720"/>
              <a:gd name="connsiteY10" fmla="*/ 18288 h 18288"/>
              <a:gd name="connsiteX11" fmla="*/ 0 w 3474720"/>
              <a:gd name="connsiteY11" fmla="*/ 18288 h 18288"/>
              <a:gd name="connsiteX12" fmla="*/ 0 w 3474720"/>
              <a:gd name="connsiteY12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474720" h="18288" fill="none" extrusionOk="0">
                <a:moveTo>
                  <a:pt x="0" y="0"/>
                </a:moveTo>
                <a:cubicBezTo>
                  <a:pt x="224454" y="-14544"/>
                  <a:pt x="495407" y="26540"/>
                  <a:pt x="694944" y="0"/>
                </a:cubicBezTo>
                <a:cubicBezTo>
                  <a:pt x="894481" y="-26540"/>
                  <a:pt x="1130063" y="24713"/>
                  <a:pt x="1355141" y="0"/>
                </a:cubicBezTo>
                <a:cubicBezTo>
                  <a:pt x="1580219" y="-24713"/>
                  <a:pt x="1820099" y="26695"/>
                  <a:pt x="2015338" y="0"/>
                </a:cubicBezTo>
                <a:cubicBezTo>
                  <a:pt x="2210577" y="-26695"/>
                  <a:pt x="2402045" y="165"/>
                  <a:pt x="2779776" y="0"/>
                </a:cubicBezTo>
                <a:cubicBezTo>
                  <a:pt x="3157507" y="-165"/>
                  <a:pt x="3286859" y="-15571"/>
                  <a:pt x="3474720" y="0"/>
                </a:cubicBezTo>
                <a:cubicBezTo>
                  <a:pt x="3474286" y="7551"/>
                  <a:pt x="3474253" y="9822"/>
                  <a:pt x="3474720" y="18288"/>
                </a:cubicBezTo>
                <a:cubicBezTo>
                  <a:pt x="3233904" y="29845"/>
                  <a:pt x="2945134" y="-5256"/>
                  <a:pt x="2779776" y="18288"/>
                </a:cubicBezTo>
                <a:cubicBezTo>
                  <a:pt x="2614418" y="41832"/>
                  <a:pt x="2339768" y="22709"/>
                  <a:pt x="2189074" y="18288"/>
                </a:cubicBezTo>
                <a:cubicBezTo>
                  <a:pt x="2038380" y="13867"/>
                  <a:pt x="1817434" y="-4947"/>
                  <a:pt x="1528877" y="18288"/>
                </a:cubicBezTo>
                <a:cubicBezTo>
                  <a:pt x="1240320" y="41523"/>
                  <a:pt x="1042447" y="37198"/>
                  <a:pt x="868680" y="18288"/>
                </a:cubicBezTo>
                <a:cubicBezTo>
                  <a:pt x="694913" y="-622"/>
                  <a:pt x="233232" y="44909"/>
                  <a:pt x="0" y="18288"/>
                </a:cubicBezTo>
                <a:cubicBezTo>
                  <a:pt x="60" y="11696"/>
                  <a:pt x="66" y="3758"/>
                  <a:pt x="0" y="0"/>
                </a:cubicBezTo>
                <a:close/>
              </a:path>
              <a:path w="3474720" h="18288" stroke="0" extrusionOk="0">
                <a:moveTo>
                  <a:pt x="0" y="0"/>
                </a:moveTo>
                <a:cubicBezTo>
                  <a:pt x="202328" y="-14716"/>
                  <a:pt x="332722" y="-11499"/>
                  <a:pt x="625450" y="0"/>
                </a:cubicBezTo>
                <a:cubicBezTo>
                  <a:pt x="918178" y="11499"/>
                  <a:pt x="1096688" y="5123"/>
                  <a:pt x="1389888" y="0"/>
                </a:cubicBezTo>
                <a:cubicBezTo>
                  <a:pt x="1683088" y="-5123"/>
                  <a:pt x="1835981" y="-14038"/>
                  <a:pt x="1980590" y="0"/>
                </a:cubicBezTo>
                <a:cubicBezTo>
                  <a:pt x="2125199" y="14038"/>
                  <a:pt x="2396099" y="-7203"/>
                  <a:pt x="2571293" y="0"/>
                </a:cubicBezTo>
                <a:cubicBezTo>
                  <a:pt x="2746487" y="7203"/>
                  <a:pt x="3041609" y="-12036"/>
                  <a:pt x="3474720" y="0"/>
                </a:cubicBezTo>
                <a:cubicBezTo>
                  <a:pt x="3474638" y="4406"/>
                  <a:pt x="3474631" y="9982"/>
                  <a:pt x="3474720" y="18288"/>
                </a:cubicBezTo>
                <a:cubicBezTo>
                  <a:pt x="3324873" y="21876"/>
                  <a:pt x="3136771" y="12587"/>
                  <a:pt x="2814523" y="18288"/>
                </a:cubicBezTo>
                <a:cubicBezTo>
                  <a:pt x="2492275" y="23989"/>
                  <a:pt x="2294402" y="47111"/>
                  <a:pt x="2154326" y="18288"/>
                </a:cubicBezTo>
                <a:cubicBezTo>
                  <a:pt x="2014250" y="-10535"/>
                  <a:pt x="1820317" y="33903"/>
                  <a:pt x="1494130" y="18288"/>
                </a:cubicBezTo>
                <a:cubicBezTo>
                  <a:pt x="1167943" y="2673"/>
                  <a:pt x="948432" y="14868"/>
                  <a:pt x="729691" y="18288"/>
                </a:cubicBezTo>
                <a:cubicBezTo>
                  <a:pt x="510950" y="21708"/>
                  <a:pt x="264032" y="24354"/>
                  <a:pt x="0" y="18288"/>
                </a:cubicBezTo>
                <a:cubicBezTo>
                  <a:pt x="189" y="14288"/>
                  <a:pt x="-703" y="3747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445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2863741219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C288C9E3-38C7-6B7B-7232-0421660652F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0080" y="2872899"/>
            <a:ext cx="4243589" cy="3320668"/>
          </a:xfrm>
        </p:spPr>
        <p:txBody>
          <a:bodyPr>
            <a:normAutofit/>
          </a:bodyPr>
          <a:lstStyle/>
          <a:p>
            <a:r>
              <a:rPr lang="cs-CZ" sz="3200" dirty="0"/>
              <a:t>Původ</a:t>
            </a:r>
          </a:p>
          <a:p>
            <a:r>
              <a:rPr lang="cs-CZ" sz="3200" dirty="0"/>
              <a:t>Seznámení s Vietnamem</a:t>
            </a:r>
          </a:p>
          <a:p>
            <a:r>
              <a:rPr lang="cs-CZ" sz="3200" dirty="0"/>
              <a:t>Vybrané destinace</a:t>
            </a:r>
          </a:p>
          <a:p>
            <a:endParaRPr lang="cs-CZ" sz="2200" dirty="0"/>
          </a:p>
        </p:txBody>
      </p:sp>
      <p:pic>
        <p:nvPicPr>
          <p:cNvPr id="2050" name="Picture 2" descr="Vietnam – Wikipedie">
            <a:extLst>
              <a:ext uri="{FF2B5EF4-FFF2-40B4-BE49-F238E27FC236}">
                <a16:creationId xmlns:a16="http://schemas.microsoft.com/office/drawing/2014/main" id="{1043C627-16FE-3487-4F0A-97887049C20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03"/>
          <a:stretch/>
        </p:blipFill>
        <p:spPr bwMode="auto">
          <a:xfrm>
            <a:off x="5311702" y="10"/>
            <a:ext cx="6878775" cy="6857990"/>
          </a:xfrm>
          <a:custGeom>
            <a:avLst/>
            <a:gdLst/>
            <a:ahLst/>
            <a:cxnLst/>
            <a:rect l="l" t="t" r="r" b="b"/>
            <a:pathLst>
              <a:path w="6878775" h="6858000">
                <a:moveTo>
                  <a:pt x="1102973" y="0"/>
                </a:moveTo>
                <a:lnTo>
                  <a:pt x="1160688" y="0"/>
                </a:lnTo>
                <a:lnTo>
                  <a:pt x="983189" y="331786"/>
                </a:lnTo>
                <a:cubicBezTo>
                  <a:pt x="914866" y="469145"/>
                  <a:pt x="850355" y="608712"/>
                  <a:pt x="789261" y="750263"/>
                </a:cubicBezTo>
                <a:cubicBezTo>
                  <a:pt x="774307" y="784928"/>
                  <a:pt x="759992" y="819849"/>
                  <a:pt x="745295" y="854514"/>
                </a:cubicBezTo>
                <a:cubicBezTo>
                  <a:pt x="756682" y="845393"/>
                  <a:pt x="765489" y="833492"/>
                  <a:pt x="770857" y="819975"/>
                </a:cubicBezTo>
                <a:cubicBezTo>
                  <a:pt x="879943" y="589569"/>
                  <a:pt x="999605" y="365513"/>
                  <a:pt x="1131329" y="148742"/>
                </a:cubicBezTo>
                <a:lnTo>
                  <a:pt x="1227589" y="0"/>
                </a:lnTo>
                <a:lnTo>
                  <a:pt x="6878775" y="0"/>
                </a:lnTo>
                <a:lnTo>
                  <a:pt x="6878775" y="6858000"/>
                </a:lnTo>
                <a:lnTo>
                  <a:pt x="713521" y="6858000"/>
                </a:lnTo>
                <a:lnTo>
                  <a:pt x="625642" y="6670527"/>
                </a:lnTo>
                <a:cubicBezTo>
                  <a:pt x="507232" y="6398531"/>
                  <a:pt x="403083" y="6118381"/>
                  <a:pt x="312785" y="5830359"/>
                </a:cubicBezTo>
                <a:cubicBezTo>
                  <a:pt x="278149" y="5719759"/>
                  <a:pt x="248879" y="5607635"/>
                  <a:pt x="212198" y="5480401"/>
                </a:cubicBezTo>
                <a:cubicBezTo>
                  <a:pt x="212208" y="5491601"/>
                  <a:pt x="212803" y="5502788"/>
                  <a:pt x="213988" y="5513923"/>
                </a:cubicBezTo>
                <a:cubicBezTo>
                  <a:pt x="264089" y="5723695"/>
                  <a:pt x="307290" y="5935370"/>
                  <a:pt x="365826" y="6142729"/>
                </a:cubicBezTo>
                <a:cubicBezTo>
                  <a:pt x="433152" y="6380817"/>
                  <a:pt x="510068" y="6614016"/>
                  <a:pt x="597975" y="6841549"/>
                </a:cubicBezTo>
                <a:lnTo>
                  <a:pt x="604824" y="6858000"/>
                </a:lnTo>
                <a:lnTo>
                  <a:pt x="552056" y="6858000"/>
                </a:lnTo>
                <a:lnTo>
                  <a:pt x="539576" y="6828295"/>
                </a:lnTo>
                <a:cubicBezTo>
                  <a:pt x="380597" y="6414594"/>
                  <a:pt x="260223" y="5988893"/>
                  <a:pt x="171555" y="5552906"/>
                </a:cubicBezTo>
                <a:cubicBezTo>
                  <a:pt x="91163" y="5157998"/>
                  <a:pt x="43746" y="4758899"/>
                  <a:pt x="12305" y="4357388"/>
                </a:cubicBezTo>
                <a:cubicBezTo>
                  <a:pt x="-14281" y="4013908"/>
                  <a:pt x="4507" y="3672965"/>
                  <a:pt x="46684" y="3331516"/>
                </a:cubicBezTo>
                <a:cubicBezTo>
                  <a:pt x="127203" y="2664286"/>
                  <a:pt x="277819" y="2007265"/>
                  <a:pt x="496065" y="1371196"/>
                </a:cubicBezTo>
                <a:cubicBezTo>
                  <a:pt x="636273" y="966066"/>
                  <a:pt x="800445" y="573253"/>
                  <a:pt x="995723" y="196614"/>
                </a:cubicBez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343868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38" name="Rectangle 1037">
            <a:extLst>
              <a:ext uri="{FF2B5EF4-FFF2-40B4-BE49-F238E27FC236}">
                <a16:creationId xmlns:a16="http://schemas.microsoft.com/office/drawing/2014/main" id="{F13C74B1-5B17-4795-BED0-7140497B445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Nadpis 1">
            <a:extLst>
              <a:ext uri="{FF2B5EF4-FFF2-40B4-BE49-F238E27FC236}">
                <a16:creationId xmlns:a16="http://schemas.microsoft.com/office/drawing/2014/main" id="{A9FACE28-FFF1-1241-01CC-0C69C16AF9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0080" y="325369"/>
            <a:ext cx="4368602" cy="1956841"/>
          </a:xfrm>
        </p:spPr>
        <p:txBody>
          <a:bodyPr anchor="b">
            <a:normAutofit/>
          </a:bodyPr>
          <a:lstStyle/>
          <a:p>
            <a:r>
              <a:rPr lang="cs-CZ" sz="6000" dirty="0"/>
              <a:t>Chrám literatury</a:t>
            </a:r>
          </a:p>
        </p:txBody>
      </p:sp>
      <p:sp>
        <p:nvSpPr>
          <p:cNvPr id="1040" name="sketchy line">
            <a:extLst>
              <a:ext uri="{FF2B5EF4-FFF2-40B4-BE49-F238E27FC236}">
                <a16:creationId xmlns:a16="http://schemas.microsoft.com/office/drawing/2014/main" id="{D4974D33-8DC5-464E-8C6D-BE58F0669C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0080" y="2586994"/>
            <a:ext cx="3474720" cy="18288"/>
          </a:xfrm>
          <a:custGeom>
            <a:avLst/>
            <a:gdLst>
              <a:gd name="connsiteX0" fmla="*/ 0 w 3474720"/>
              <a:gd name="connsiteY0" fmla="*/ 0 h 18288"/>
              <a:gd name="connsiteX1" fmla="*/ 694944 w 3474720"/>
              <a:gd name="connsiteY1" fmla="*/ 0 h 18288"/>
              <a:gd name="connsiteX2" fmla="*/ 1355141 w 3474720"/>
              <a:gd name="connsiteY2" fmla="*/ 0 h 18288"/>
              <a:gd name="connsiteX3" fmla="*/ 2015338 w 3474720"/>
              <a:gd name="connsiteY3" fmla="*/ 0 h 18288"/>
              <a:gd name="connsiteX4" fmla="*/ 2779776 w 3474720"/>
              <a:gd name="connsiteY4" fmla="*/ 0 h 18288"/>
              <a:gd name="connsiteX5" fmla="*/ 3474720 w 3474720"/>
              <a:gd name="connsiteY5" fmla="*/ 0 h 18288"/>
              <a:gd name="connsiteX6" fmla="*/ 3474720 w 3474720"/>
              <a:gd name="connsiteY6" fmla="*/ 18288 h 18288"/>
              <a:gd name="connsiteX7" fmla="*/ 2779776 w 3474720"/>
              <a:gd name="connsiteY7" fmla="*/ 18288 h 18288"/>
              <a:gd name="connsiteX8" fmla="*/ 2189074 w 3474720"/>
              <a:gd name="connsiteY8" fmla="*/ 18288 h 18288"/>
              <a:gd name="connsiteX9" fmla="*/ 1528877 w 3474720"/>
              <a:gd name="connsiteY9" fmla="*/ 18288 h 18288"/>
              <a:gd name="connsiteX10" fmla="*/ 868680 w 3474720"/>
              <a:gd name="connsiteY10" fmla="*/ 18288 h 18288"/>
              <a:gd name="connsiteX11" fmla="*/ 0 w 3474720"/>
              <a:gd name="connsiteY11" fmla="*/ 18288 h 18288"/>
              <a:gd name="connsiteX12" fmla="*/ 0 w 3474720"/>
              <a:gd name="connsiteY12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474720" h="18288" fill="none" extrusionOk="0">
                <a:moveTo>
                  <a:pt x="0" y="0"/>
                </a:moveTo>
                <a:cubicBezTo>
                  <a:pt x="224454" y="-14544"/>
                  <a:pt x="495407" y="26540"/>
                  <a:pt x="694944" y="0"/>
                </a:cubicBezTo>
                <a:cubicBezTo>
                  <a:pt x="894481" y="-26540"/>
                  <a:pt x="1130063" y="24713"/>
                  <a:pt x="1355141" y="0"/>
                </a:cubicBezTo>
                <a:cubicBezTo>
                  <a:pt x="1580219" y="-24713"/>
                  <a:pt x="1820099" y="26695"/>
                  <a:pt x="2015338" y="0"/>
                </a:cubicBezTo>
                <a:cubicBezTo>
                  <a:pt x="2210577" y="-26695"/>
                  <a:pt x="2402045" y="165"/>
                  <a:pt x="2779776" y="0"/>
                </a:cubicBezTo>
                <a:cubicBezTo>
                  <a:pt x="3157507" y="-165"/>
                  <a:pt x="3286859" y="-15571"/>
                  <a:pt x="3474720" y="0"/>
                </a:cubicBezTo>
                <a:cubicBezTo>
                  <a:pt x="3474286" y="7551"/>
                  <a:pt x="3474253" y="9822"/>
                  <a:pt x="3474720" y="18288"/>
                </a:cubicBezTo>
                <a:cubicBezTo>
                  <a:pt x="3233904" y="29845"/>
                  <a:pt x="2945134" y="-5256"/>
                  <a:pt x="2779776" y="18288"/>
                </a:cubicBezTo>
                <a:cubicBezTo>
                  <a:pt x="2614418" y="41832"/>
                  <a:pt x="2339768" y="22709"/>
                  <a:pt x="2189074" y="18288"/>
                </a:cubicBezTo>
                <a:cubicBezTo>
                  <a:pt x="2038380" y="13867"/>
                  <a:pt x="1817434" y="-4947"/>
                  <a:pt x="1528877" y="18288"/>
                </a:cubicBezTo>
                <a:cubicBezTo>
                  <a:pt x="1240320" y="41523"/>
                  <a:pt x="1042447" y="37198"/>
                  <a:pt x="868680" y="18288"/>
                </a:cubicBezTo>
                <a:cubicBezTo>
                  <a:pt x="694913" y="-622"/>
                  <a:pt x="233232" y="44909"/>
                  <a:pt x="0" y="18288"/>
                </a:cubicBezTo>
                <a:cubicBezTo>
                  <a:pt x="60" y="11696"/>
                  <a:pt x="66" y="3758"/>
                  <a:pt x="0" y="0"/>
                </a:cubicBezTo>
                <a:close/>
              </a:path>
              <a:path w="3474720" h="18288" stroke="0" extrusionOk="0">
                <a:moveTo>
                  <a:pt x="0" y="0"/>
                </a:moveTo>
                <a:cubicBezTo>
                  <a:pt x="202328" y="-14716"/>
                  <a:pt x="332722" y="-11499"/>
                  <a:pt x="625450" y="0"/>
                </a:cubicBezTo>
                <a:cubicBezTo>
                  <a:pt x="918178" y="11499"/>
                  <a:pt x="1096688" y="5123"/>
                  <a:pt x="1389888" y="0"/>
                </a:cubicBezTo>
                <a:cubicBezTo>
                  <a:pt x="1683088" y="-5123"/>
                  <a:pt x="1835981" y="-14038"/>
                  <a:pt x="1980590" y="0"/>
                </a:cubicBezTo>
                <a:cubicBezTo>
                  <a:pt x="2125199" y="14038"/>
                  <a:pt x="2396099" y="-7203"/>
                  <a:pt x="2571293" y="0"/>
                </a:cubicBezTo>
                <a:cubicBezTo>
                  <a:pt x="2746487" y="7203"/>
                  <a:pt x="3041609" y="-12036"/>
                  <a:pt x="3474720" y="0"/>
                </a:cubicBezTo>
                <a:cubicBezTo>
                  <a:pt x="3474638" y="4406"/>
                  <a:pt x="3474631" y="9982"/>
                  <a:pt x="3474720" y="18288"/>
                </a:cubicBezTo>
                <a:cubicBezTo>
                  <a:pt x="3324873" y="21876"/>
                  <a:pt x="3136771" y="12587"/>
                  <a:pt x="2814523" y="18288"/>
                </a:cubicBezTo>
                <a:cubicBezTo>
                  <a:pt x="2492275" y="23989"/>
                  <a:pt x="2294402" y="47111"/>
                  <a:pt x="2154326" y="18288"/>
                </a:cubicBezTo>
                <a:cubicBezTo>
                  <a:pt x="2014250" y="-10535"/>
                  <a:pt x="1820317" y="33903"/>
                  <a:pt x="1494130" y="18288"/>
                </a:cubicBezTo>
                <a:cubicBezTo>
                  <a:pt x="1167943" y="2673"/>
                  <a:pt x="948432" y="14868"/>
                  <a:pt x="729691" y="18288"/>
                </a:cubicBezTo>
                <a:cubicBezTo>
                  <a:pt x="510950" y="21708"/>
                  <a:pt x="264032" y="24354"/>
                  <a:pt x="0" y="18288"/>
                </a:cubicBezTo>
                <a:cubicBezTo>
                  <a:pt x="189" y="14288"/>
                  <a:pt x="-703" y="3747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445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2863741219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904E8C09-A6FB-4E57-2A34-5AACA941DC7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0080" y="2872899"/>
            <a:ext cx="4243589" cy="3320668"/>
          </a:xfrm>
        </p:spPr>
        <p:txBody>
          <a:bodyPr>
            <a:normAutofit/>
          </a:bodyPr>
          <a:lstStyle/>
          <a:p>
            <a:r>
              <a:rPr lang="cs-CZ" sz="3200" dirty="0"/>
              <a:t>Významná památka</a:t>
            </a:r>
          </a:p>
          <a:p>
            <a:r>
              <a:rPr lang="cs-CZ" sz="3200" dirty="0"/>
              <a:t>Konfucius</a:t>
            </a:r>
          </a:p>
          <a:p>
            <a:r>
              <a:rPr lang="cs-CZ" sz="3200" dirty="0"/>
              <a:t>Tradice</a:t>
            </a:r>
          </a:p>
          <a:p>
            <a:r>
              <a:rPr lang="cs-CZ" sz="3200" dirty="0"/>
              <a:t>Místo klidu</a:t>
            </a:r>
          </a:p>
        </p:txBody>
      </p:sp>
      <p:pic>
        <p:nvPicPr>
          <p:cNvPr id="1028" name="Picture 4" descr="Chrám literatury - Hanoj | Cestujlevne.com">
            <a:extLst>
              <a:ext uri="{FF2B5EF4-FFF2-40B4-BE49-F238E27FC236}">
                <a16:creationId xmlns:a16="http://schemas.microsoft.com/office/drawing/2014/main" id="{9A9BDC00-8924-3CE5-436C-366CA6D9D99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34" r="24914" b="-1"/>
          <a:stretch/>
        </p:blipFill>
        <p:spPr bwMode="auto">
          <a:xfrm>
            <a:off x="5311702" y="10"/>
            <a:ext cx="6878775" cy="6857990"/>
          </a:xfrm>
          <a:custGeom>
            <a:avLst/>
            <a:gdLst/>
            <a:ahLst/>
            <a:cxnLst/>
            <a:rect l="l" t="t" r="r" b="b"/>
            <a:pathLst>
              <a:path w="6878775" h="6858000">
                <a:moveTo>
                  <a:pt x="1102973" y="0"/>
                </a:moveTo>
                <a:lnTo>
                  <a:pt x="1160688" y="0"/>
                </a:lnTo>
                <a:lnTo>
                  <a:pt x="983189" y="331786"/>
                </a:lnTo>
                <a:cubicBezTo>
                  <a:pt x="914866" y="469145"/>
                  <a:pt x="850355" y="608712"/>
                  <a:pt x="789261" y="750263"/>
                </a:cubicBezTo>
                <a:cubicBezTo>
                  <a:pt x="774307" y="784928"/>
                  <a:pt x="759992" y="819849"/>
                  <a:pt x="745295" y="854514"/>
                </a:cubicBezTo>
                <a:cubicBezTo>
                  <a:pt x="756682" y="845393"/>
                  <a:pt x="765489" y="833492"/>
                  <a:pt x="770857" y="819975"/>
                </a:cubicBezTo>
                <a:cubicBezTo>
                  <a:pt x="879943" y="589569"/>
                  <a:pt x="999605" y="365513"/>
                  <a:pt x="1131329" y="148742"/>
                </a:cubicBezTo>
                <a:lnTo>
                  <a:pt x="1227589" y="0"/>
                </a:lnTo>
                <a:lnTo>
                  <a:pt x="6878775" y="0"/>
                </a:lnTo>
                <a:lnTo>
                  <a:pt x="6878775" y="6858000"/>
                </a:lnTo>
                <a:lnTo>
                  <a:pt x="713521" y="6858000"/>
                </a:lnTo>
                <a:lnTo>
                  <a:pt x="625642" y="6670527"/>
                </a:lnTo>
                <a:cubicBezTo>
                  <a:pt x="507232" y="6398531"/>
                  <a:pt x="403083" y="6118381"/>
                  <a:pt x="312785" y="5830359"/>
                </a:cubicBezTo>
                <a:cubicBezTo>
                  <a:pt x="278149" y="5719759"/>
                  <a:pt x="248879" y="5607635"/>
                  <a:pt x="212198" y="5480401"/>
                </a:cubicBezTo>
                <a:cubicBezTo>
                  <a:pt x="212208" y="5491601"/>
                  <a:pt x="212803" y="5502788"/>
                  <a:pt x="213988" y="5513923"/>
                </a:cubicBezTo>
                <a:cubicBezTo>
                  <a:pt x="264089" y="5723695"/>
                  <a:pt x="307290" y="5935370"/>
                  <a:pt x="365826" y="6142729"/>
                </a:cubicBezTo>
                <a:cubicBezTo>
                  <a:pt x="433152" y="6380817"/>
                  <a:pt x="510068" y="6614016"/>
                  <a:pt x="597975" y="6841549"/>
                </a:cubicBezTo>
                <a:lnTo>
                  <a:pt x="604824" y="6858000"/>
                </a:lnTo>
                <a:lnTo>
                  <a:pt x="552056" y="6858000"/>
                </a:lnTo>
                <a:lnTo>
                  <a:pt x="539576" y="6828295"/>
                </a:lnTo>
                <a:cubicBezTo>
                  <a:pt x="380597" y="6414594"/>
                  <a:pt x="260223" y="5988893"/>
                  <a:pt x="171555" y="5552906"/>
                </a:cubicBezTo>
                <a:cubicBezTo>
                  <a:pt x="91163" y="5157998"/>
                  <a:pt x="43746" y="4758899"/>
                  <a:pt x="12305" y="4357388"/>
                </a:cubicBezTo>
                <a:cubicBezTo>
                  <a:pt x="-14281" y="4013908"/>
                  <a:pt x="4507" y="3672965"/>
                  <a:pt x="46684" y="3331516"/>
                </a:cubicBezTo>
                <a:cubicBezTo>
                  <a:pt x="127203" y="2664286"/>
                  <a:pt x="277819" y="2007265"/>
                  <a:pt x="496065" y="1371196"/>
                </a:cubicBezTo>
                <a:cubicBezTo>
                  <a:pt x="636273" y="966066"/>
                  <a:pt x="800445" y="573253"/>
                  <a:pt x="995723" y="196614"/>
                </a:cubicBez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907530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F13C74B1-5B17-4795-BED0-7140497B445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Nadpis 1">
            <a:extLst>
              <a:ext uri="{FF2B5EF4-FFF2-40B4-BE49-F238E27FC236}">
                <a16:creationId xmlns:a16="http://schemas.microsoft.com/office/drawing/2014/main" id="{D7408DFA-0999-F77D-D3CE-4E9B841AD7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0080" y="325369"/>
            <a:ext cx="4368602" cy="1956841"/>
          </a:xfrm>
        </p:spPr>
        <p:txBody>
          <a:bodyPr anchor="b">
            <a:normAutofit/>
          </a:bodyPr>
          <a:lstStyle/>
          <a:p>
            <a:r>
              <a:rPr lang="cs-CZ" sz="6000" dirty="0" err="1"/>
              <a:t>Phu</a:t>
            </a:r>
            <a:r>
              <a:rPr lang="cs-CZ" sz="6000" dirty="0"/>
              <a:t> Quoc</a:t>
            </a:r>
          </a:p>
        </p:txBody>
      </p:sp>
      <p:sp>
        <p:nvSpPr>
          <p:cNvPr id="11" name="sketchy line">
            <a:extLst>
              <a:ext uri="{FF2B5EF4-FFF2-40B4-BE49-F238E27FC236}">
                <a16:creationId xmlns:a16="http://schemas.microsoft.com/office/drawing/2014/main" id="{D4974D33-8DC5-464E-8C6D-BE58F0669C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0080" y="2586994"/>
            <a:ext cx="3474720" cy="18288"/>
          </a:xfrm>
          <a:custGeom>
            <a:avLst/>
            <a:gdLst>
              <a:gd name="connsiteX0" fmla="*/ 0 w 3474720"/>
              <a:gd name="connsiteY0" fmla="*/ 0 h 18288"/>
              <a:gd name="connsiteX1" fmla="*/ 694944 w 3474720"/>
              <a:gd name="connsiteY1" fmla="*/ 0 h 18288"/>
              <a:gd name="connsiteX2" fmla="*/ 1355141 w 3474720"/>
              <a:gd name="connsiteY2" fmla="*/ 0 h 18288"/>
              <a:gd name="connsiteX3" fmla="*/ 2015338 w 3474720"/>
              <a:gd name="connsiteY3" fmla="*/ 0 h 18288"/>
              <a:gd name="connsiteX4" fmla="*/ 2779776 w 3474720"/>
              <a:gd name="connsiteY4" fmla="*/ 0 h 18288"/>
              <a:gd name="connsiteX5" fmla="*/ 3474720 w 3474720"/>
              <a:gd name="connsiteY5" fmla="*/ 0 h 18288"/>
              <a:gd name="connsiteX6" fmla="*/ 3474720 w 3474720"/>
              <a:gd name="connsiteY6" fmla="*/ 18288 h 18288"/>
              <a:gd name="connsiteX7" fmla="*/ 2779776 w 3474720"/>
              <a:gd name="connsiteY7" fmla="*/ 18288 h 18288"/>
              <a:gd name="connsiteX8" fmla="*/ 2189074 w 3474720"/>
              <a:gd name="connsiteY8" fmla="*/ 18288 h 18288"/>
              <a:gd name="connsiteX9" fmla="*/ 1528877 w 3474720"/>
              <a:gd name="connsiteY9" fmla="*/ 18288 h 18288"/>
              <a:gd name="connsiteX10" fmla="*/ 868680 w 3474720"/>
              <a:gd name="connsiteY10" fmla="*/ 18288 h 18288"/>
              <a:gd name="connsiteX11" fmla="*/ 0 w 3474720"/>
              <a:gd name="connsiteY11" fmla="*/ 18288 h 18288"/>
              <a:gd name="connsiteX12" fmla="*/ 0 w 3474720"/>
              <a:gd name="connsiteY12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474720" h="18288" fill="none" extrusionOk="0">
                <a:moveTo>
                  <a:pt x="0" y="0"/>
                </a:moveTo>
                <a:cubicBezTo>
                  <a:pt x="224454" y="-14544"/>
                  <a:pt x="495407" y="26540"/>
                  <a:pt x="694944" y="0"/>
                </a:cubicBezTo>
                <a:cubicBezTo>
                  <a:pt x="894481" y="-26540"/>
                  <a:pt x="1130063" y="24713"/>
                  <a:pt x="1355141" y="0"/>
                </a:cubicBezTo>
                <a:cubicBezTo>
                  <a:pt x="1580219" y="-24713"/>
                  <a:pt x="1820099" y="26695"/>
                  <a:pt x="2015338" y="0"/>
                </a:cubicBezTo>
                <a:cubicBezTo>
                  <a:pt x="2210577" y="-26695"/>
                  <a:pt x="2402045" y="165"/>
                  <a:pt x="2779776" y="0"/>
                </a:cubicBezTo>
                <a:cubicBezTo>
                  <a:pt x="3157507" y="-165"/>
                  <a:pt x="3286859" y="-15571"/>
                  <a:pt x="3474720" y="0"/>
                </a:cubicBezTo>
                <a:cubicBezTo>
                  <a:pt x="3474286" y="7551"/>
                  <a:pt x="3474253" y="9822"/>
                  <a:pt x="3474720" y="18288"/>
                </a:cubicBezTo>
                <a:cubicBezTo>
                  <a:pt x="3233904" y="29845"/>
                  <a:pt x="2945134" y="-5256"/>
                  <a:pt x="2779776" y="18288"/>
                </a:cubicBezTo>
                <a:cubicBezTo>
                  <a:pt x="2614418" y="41832"/>
                  <a:pt x="2339768" y="22709"/>
                  <a:pt x="2189074" y="18288"/>
                </a:cubicBezTo>
                <a:cubicBezTo>
                  <a:pt x="2038380" y="13867"/>
                  <a:pt x="1817434" y="-4947"/>
                  <a:pt x="1528877" y="18288"/>
                </a:cubicBezTo>
                <a:cubicBezTo>
                  <a:pt x="1240320" y="41523"/>
                  <a:pt x="1042447" y="37198"/>
                  <a:pt x="868680" y="18288"/>
                </a:cubicBezTo>
                <a:cubicBezTo>
                  <a:pt x="694913" y="-622"/>
                  <a:pt x="233232" y="44909"/>
                  <a:pt x="0" y="18288"/>
                </a:cubicBezTo>
                <a:cubicBezTo>
                  <a:pt x="60" y="11696"/>
                  <a:pt x="66" y="3758"/>
                  <a:pt x="0" y="0"/>
                </a:cubicBezTo>
                <a:close/>
              </a:path>
              <a:path w="3474720" h="18288" stroke="0" extrusionOk="0">
                <a:moveTo>
                  <a:pt x="0" y="0"/>
                </a:moveTo>
                <a:cubicBezTo>
                  <a:pt x="202328" y="-14716"/>
                  <a:pt x="332722" y="-11499"/>
                  <a:pt x="625450" y="0"/>
                </a:cubicBezTo>
                <a:cubicBezTo>
                  <a:pt x="918178" y="11499"/>
                  <a:pt x="1096688" y="5123"/>
                  <a:pt x="1389888" y="0"/>
                </a:cubicBezTo>
                <a:cubicBezTo>
                  <a:pt x="1683088" y="-5123"/>
                  <a:pt x="1835981" y="-14038"/>
                  <a:pt x="1980590" y="0"/>
                </a:cubicBezTo>
                <a:cubicBezTo>
                  <a:pt x="2125199" y="14038"/>
                  <a:pt x="2396099" y="-7203"/>
                  <a:pt x="2571293" y="0"/>
                </a:cubicBezTo>
                <a:cubicBezTo>
                  <a:pt x="2746487" y="7203"/>
                  <a:pt x="3041609" y="-12036"/>
                  <a:pt x="3474720" y="0"/>
                </a:cubicBezTo>
                <a:cubicBezTo>
                  <a:pt x="3474638" y="4406"/>
                  <a:pt x="3474631" y="9982"/>
                  <a:pt x="3474720" y="18288"/>
                </a:cubicBezTo>
                <a:cubicBezTo>
                  <a:pt x="3324873" y="21876"/>
                  <a:pt x="3136771" y="12587"/>
                  <a:pt x="2814523" y="18288"/>
                </a:cubicBezTo>
                <a:cubicBezTo>
                  <a:pt x="2492275" y="23989"/>
                  <a:pt x="2294402" y="47111"/>
                  <a:pt x="2154326" y="18288"/>
                </a:cubicBezTo>
                <a:cubicBezTo>
                  <a:pt x="2014250" y="-10535"/>
                  <a:pt x="1820317" y="33903"/>
                  <a:pt x="1494130" y="18288"/>
                </a:cubicBezTo>
                <a:cubicBezTo>
                  <a:pt x="1167943" y="2673"/>
                  <a:pt x="948432" y="14868"/>
                  <a:pt x="729691" y="18288"/>
                </a:cubicBezTo>
                <a:cubicBezTo>
                  <a:pt x="510950" y="21708"/>
                  <a:pt x="264032" y="24354"/>
                  <a:pt x="0" y="18288"/>
                </a:cubicBezTo>
                <a:cubicBezTo>
                  <a:pt x="189" y="14288"/>
                  <a:pt x="-703" y="3747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445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2863741219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7C4F68B0-09E9-6675-35AF-135D96FB7B8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0080" y="2872899"/>
            <a:ext cx="4243589" cy="3320668"/>
          </a:xfrm>
        </p:spPr>
        <p:txBody>
          <a:bodyPr>
            <a:normAutofit/>
          </a:bodyPr>
          <a:lstStyle/>
          <a:p>
            <a:r>
              <a:rPr lang="cs-CZ" sz="3200" dirty="0"/>
              <a:t>Nejhezčí pláže</a:t>
            </a:r>
          </a:p>
          <a:p>
            <a:r>
              <a:rPr lang="cs-CZ" sz="3200" dirty="0"/>
              <a:t>Národní park Hon </a:t>
            </a:r>
            <a:r>
              <a:rPr lang="cs-CZ" sz="3200" dirty="0" err="1"/>
              <a:t>Thom</a:t>
            </a:r>
            <a:endParaRPr lang="cs-CZ" sz="3200" dirty="0"/>
          </a:p>
          <a:p>
            <a:r>
              <a:rPr lang="cs-CZ" sz="3200" dirty="0"/>
              <a:t>Nejdelší lanovka ve Vietnamu</a:t>
            </a:r>
          </a:p>
        </p:txBody>
      </p:sp>
      <p:pic>
        <p:nvPicPr>
          <p:cNvPr id="4" name="Picture 8" descr="VIETNAM-Grand world Phu Quoc | Du lịch, Chụp ảnh thành phố, Phong cảnh">
            <a:extLst>
              <a:ext uri="{FF2B5EF4-FFF2-40B4-BE49-F238E27FC236}">
                <a16:creationId xmlns:a16="http://schemas.microsoft.com/office/drawing/2014/main" id="{23AD0C76-5A1A-AAAA-B41E-CC4A535E279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889" r="13158" b="-1"/>
          <a:stretch/>
        </p:blipFill>
        <p:spPr bwMode="auto">
          <a:xfrm>
            <a:off x="5311702" y="10"/>
            <a:ext cx="6878775" cy="6857990"/>
          </a:xfrm>
          <a:custGeom>
            <a:avLst/>
            <a:gdLst/>
            <a:ahLst/>
            <a:cxnLst/>
            <a:rect l="l" t="t" r="r" b="b"/>
            <a:pathLst>
              <a:path w="6878775" h="6858000">
                <a:moveTo>
                  <a:pt x="1102973" y="0"/>
                </a:moveTo>
                <a:lnTo>
                  <a:pt x="1160688" y="0"/>
                </a:lnTo>
                <a:lnTo>
                  <a:pt x="983189" y="331786"/>
                </a:lnTo>
                <a:cubicBezTo>
                  <a:pt x="914866" y="469145"/>
                  <a:pt x="850355" y="608712"/>
                  <a:pt x="789261" y="750263"/>
                </a:cubicBezTo>
                <a:cubicBezTo>
                  <a:pt x="774307" y="784928"/>
                  <a:pt x="759992" y="819849"/>
                  <a:pt x="745295" y="854514"/>
                </a:cubicBezTo>
                <a:cubicBezTo>
                  <a:pt x="756682" y="845393"/>
                  <a:pt x="765489" y="833492"/>
                  <a:pt x="770857" y="819975"/>
                </a:cubicBezTo>
                <a:cubicBezTo>
                  <a:pt x="879943" y="589569"/>
                  <a:pt x="999605" y="365513"/>
                  <a:pt x="1131329" y="148742"/>
                </a:cubicBezTo>
                <a:lnTo>
                  <a:pt x="1227589" y="0"/>
                </a:lnTo>
                <a:lnTo>
                  <a:pt x="6878775" y="0"/>
                </a:lnTo>
                <a:lnTo>
                  <a:pt x="6878775" y="6858000"/>
                </a:lnTo>
                <a:lnTo>
                  <a:pt x="713521" y="6858000"/>
                </a:lnTo>
                <a:lnTo>
                  <a:pt x="625642" y="6670527"/>
                </a:lnTo>
                <a:cubicBezTo>
                  <a:pt x="507232" y="6398531"/>
                  <a:pt x="403083" y="6118381"/>
                  <a:pt x="312785" y="5830359"/>
                </a:cubicBezTo>
                <a:cubicBezTo>
                  <a:pt x="278149" y="5719759"/>
                  <a:pt x="248879" y="5607635"/>
                  <a:pt x="212198" y="5480401"/>
                </a:cubicBezTo>
                <a:cubicBezTo>
                  <a:pt x="212208" y="5491601"/>
                  <a:pt x="212803" y="5502788"/>
                  <a:pt x="213988" y="5513923"/>
                </a:cubicBezTo>
                <a:cubicBezTo>
                  <a:pt x="264089" y="5723695"/>
                  <a:pt x="307290" y="5935370"/>
                  <a:pt x="365826" y="6142729"/>
                </a:cubicBezTo>
                <a:cubicBezTo>
                  <a:pt x="433152" y="6380817"/>
                  <a:pt x="510068" y="6614016"/>
                  <a:pt x="597975" y="6841549"/>
                </a:cubicBezTo>
                <a:lnTo>
                  <a:pt x="604824" y="6858000"/>
                </a:lnTo>
                <a:lnTo>
                  <a:pt x="552056" y="6858000"/>
                </a:lnTo>
                <a:lnTo>
                  <a:pt x="539576" y="6828295"/>
                </a:lnTo>
                <a:cubicBezTo>
                  <a:pt x="380597" y="6414594"/>
                  <a:pt x="260223" y="5988893"/>
                  <a:pt x="171555" y="5552906"/>
                </a:cubicBezTo>
                <a:cubicBezTo>
                  <a:pt x="91163" y="5157998"/>
                  <a:pt x="43746" y="4758899"/>
                  <a:pt x="12305" y="4357388"/>
                </a:cubicBezTo>
                <a:cubicBezTo>
                  <a:pt x="-14281" y="4013908"/>
                  <a:pt x="4507" y="3672965"/>
                  <a:pt x="46684" y="3331516"/>
                </a:cubicBezTo>
                <a:cubicBezTo>
                  <a:pt x="127203" y="2664286"/>
                  <a:pt x="277819" y="2007265"/>
                  <a:pt x="496065" y="1371196"/>
                </a:cubicBezTo>
                <a:cubicBezTo>
                  <a:pt x="636273" y="966066"/>
                  <a:pt x="800445" y="573253"/>
                  <a:pt x="995723" y="196614"/>
                </a:cubicBez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890378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F13C74B1-5B17-4795-BED0-7140497B445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Nadpis 1">
            <a:extLst>
              <a:ext uri="{FF2B5EF4-FFF2-40B4-BE49-F238E27FC236}">
                <a16:creationId xmlns:a16="http://schemas.microsoft.com/office/drawing/2014/main" id="{D6EA5378-A75B-1FBC-0A70-AEE0E28B7A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0080" y="325369"/>
            <a:ext cx="4368602" cy="1956841"/>
          </a:xfrm>
        </p:spPr>
        <p:txBody>
          <a:bodyPr anchor="b">
            <a:normAutofit/>
          </a:bodyPr>
          <a:lstStyle/>
          <a:p>
            <a:r>
              <a:rPr lang="cs-CZ" sz="6000" dirty="0"/>
              <a:t>Sapa</a:t>
            </a:r>
          </a:p>
        </p:txBody>
      </p:sp>
      <p:sp>
        <p:nvSpPr>
          <p:cNvPr id="11" name="sketchy line">
            <a:extLst>
              <a:ext uri="{FF2B5EF4-FFF2-40B4-BE49-F238E27FC236}">
                <a16:creationId xmlns:a16="http://schemas.microsoft.com/office/drawing/2014/main" id="{D4974D33-8DC5-464E-8C6D-BE58F0669C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0080" y="2586994"/>
            <a:ext cx="3474720" cy="18288"/>
          </a:xfrm>
          <a:custGeom>
            <a:avLst/>
            <a:gdLst>
              <a:gd name="connsiteX0" fmla="*/ 0 w 3474720"/>
              <a:gd name="connsiteY0" fmla="*/ 0 h 18288"/>
              <a:gd name="connsiteX1" fmla="*/ 694944 w 3474720"/>
              <a:gd name="connsiteY1" fmla="*/ 0 h 18288"/>
              <a:gd name="connsiteX2" fmla="*/ 1355141 w 3474720"/>
              <a:gd name="connsiteY2" fmla="*/ 0 h 18288"/>
              <a:gd name="connsiteX3" fmla="*/ 2015338 w 3474720"/>
              <a:gd name="connsiteY3" fmla="*/ 0 h 18288"/>
              <a:gd name="connsiteX4" fmla="*/ 2779776 w 3474720"/>
              <a:gd name="connsiteY4" fmla="*/ 0 h 18288"/>
              <a:gd name="connsiteX5" fmla="*/ 3474720 w 3474720"/>
              <a:gd name="connsiteY5" fmla="*/ 0 h 18288"/>
              <a:gd name="connsiteX6" fmla="*/ 3474720 w 3474720"/>
              <a:gd name="connsiteY6" fmla="*/ 18288 h 18288"/>
              <a:gd name="connsiteX7" fmla="*/ 2779776 w 3474720"/>
              <a:gd name="connsiteY7" fmla="*/ 18288 h 18288"/>
              <a:gd name="connsiteX8" fmla="*/ 2189074 w 3474720"/>
              <a:gd name="connsiteY8" fmla="*/ 18288 h 18288"/>
              <a:gd name="connsiteX9" fmla="*/ 1528877 w 3474720"/>
              <a:gd name="connsiteY9" fmla="*/ 18288 h 18288"/>
              <a:gd name="connsiteX10" fmla="*/ 868680 w 3474720"/>
              <a:gd name="connsiteY10" fmla="*/ 18288 h 18288"/>
              <a:gd name="connsiteX11" fmla="*/ 0 w 3474720"/>
              <a:gd name="connsiteY11" fmla="*/ 18288 h 18288"/>
              <a:gd name="connsiteX12" fmla="*/ 0 w 3474720"/>
              <a:gd name="connsiteY12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474720" h="18288" fill="none" extrusionOk="0">
                <a:moveTo>
                  <a:pt x="0" y="0"/>
                </a:moveTo>
                <a:cubicBezTo>
                  <a:pt x="224454" y="-14544"/>
                  <a:pt x="495407" y="26540"/>
                  <a:pt x="694944" y="0"/>
                </a:cubicBezTo>
                <a:cubicBezTo>
                  <a:pt x="894481" y="-26540"/>
                  <a:pt x="1130063" y="24713"/>
                  <a:pt x="1355141" y="0"/>
                </a:cubicBezTo>
                <a:cubicBezTo>
                  <a:pt x="1580219" y="-24713"/>
                  <a:pt x="1820099" y="26695"/>
                  <a:pt x="2015338" y="0"/>
                </a:cubicBezTo>
                <a:cubicBezTo>
                  <a:pt x="2210577" y="-26695"/>
                  <a:pt x="2402045" y="165"/>
                  <a:pt x="2779776" y="0"/>
                </a:cubicBezTo>
                <a:cubicBezTo>
                  <a:pt x="3157507" y="-165"/>
                  <a:pt x="3286859" y="-15571"/>
                  <a:pt x="3474720" y="0"/>
                </a:cubicBezTo>
                <a:cubicBezTo>
                  <a:pt x="3474286" y="7551"/>
                  <a:pt x="3474253" y="9822"/>
                  <a:pt x="3474720" y="18288"/>
                </a:cubicBezTo>
                <a:cubicBezTo>
                  <a:pt x="3233904" y="29845"/>
                  <a:pt x="2945134" y="-5256"/>
                  <a:pt x="2779776" y="18288"/>
                </a:cubicBezTo>
                <a:cubicBezTo>
                  <a:pt x="2614418" y="41832"/>
                  <a:pt x="2339768" y="22709"/>
                  <a:pt x="2189074" y="18288"/>
                </a:cubicBezTo>
                <a:cubicBezTo>
                  <a:pt x="2038380" y="13867"/>
                  <a:pt x="1817434" y="-4947"/>
                  <a:pt x="1528877" y="18288"/>
                </a:cubicBezTo>
                <a:cubicBezTo>
                  <a:pt x="1240320" y="41523"/>
                  <a:pt x="1042447" y="37198"/>
                  <a:pt x="868680" y="18288"/>
                </a:cubicBezTo>
                <a:cubicBezTo>
                  <a:pt x="694913" y="-622"/>
                  <a:pt x="233232" y="44909"/>
                  <a:pt x="0" y="18288"/>
                </a:cubicBezTo>
                <a:cubicBezTo>
                  <a:pt x="60" y="11696"/>
                  <a:pt x="66" y="3758"/>
                  <a:pt x="0" y="0"/>
                </a:cubicBezTo>
                <a:close/>
              </a:path>
              <a:path w="3474720" h="18288" stroke="0" extrusionOk="0">
                <a:moveTo>
                  <a:pt x="0" y="0"/>
                </a:moveTo>
                <a:cubicBezTo>
                  <a:pt x="202328" y="-14716"/>
                  <a:pt x="332722" y="-11499"/>
                  <a:pt x="625450" y="0"/>
                </a:cubicBezTo>
                <a:cubicBezTo>
                  <a:pt x="918178" y="11499"/>
                  <a:pt x="1096688" y="5123"/>
                  <a:pt x="1389888" y="0"/>
                </a:cubicBezTo>
                <a:cubicBezTo>
                  <a:pt x="1683088" y="-5123"/>
                  <a:pt x="1835981" y="-14038"/>
                  <a:pt x="1980590" y="0"/>
                </a:cubicBezTo>
                <a:cubicBezTo>
                  <a:pt x="2125199" y="14038"/>
                  <a:pt x="2396099" y="-7203"/>
                  <a:pt x="2571293" y="0"/>
                </a:cubicBezTo>
                <a:cubicBezTo>
                  <a:pt x="2746487" y="7203"/>
                  <a:pt x="3041609" y="-12036"/>
                  <a:pt x="3474720" y="0"/>
                </a:cubicBezTo>
                <a:cubicBezTo>
                  <a:pt x="3474638" y="4406"/>
                  <a:pt x="3474631" y="9982"/>
                  <a:pt x="3474720" y="18288"/>
                </a:cubicBezTo>
                <a:cubicBezTo>
                  <a:pt x="3324873" y="21876"/>
                  <a:pt x="3136771" y="12587"/>
                  <a:pt x="2814523" y="18288"/>
                </a:cubicBezTo>
                <a:cubicBezTo>
                  <a:pt x="2492275" y="23989"/>
                  <a:pt x="2294402" y="47111"/>
                  <a:pt x="2154326" y="18288"/>
                </a:cubicBezTo>
                <a:cubicBezTo>
                  <a:pt x="2014250" y="-10535"/>
                  <a:pt x="1820317" y="33903"/>
                  <a:pt x="1494130" y="18288"/>
                </a:cubicBezTo>
                <a:cubicBezTo>
                  <a:pt x="1167943" y="2673"/>
                  <a:pt x="948432" y="14868"/>
                  <a:pt x="729691" y="18288"/>
                </a:cubicBezTo>
                <a:cubicBezTo>
                  <a:pt x="510950" y="21708"/>
                  <a:pt x="264032" y="24354"/>
                  <a:pt x="0" y="18288"/>
                </a:cubicBezTo>
                <a:cubicBezTo>
                  <a:pt x="189" y="14288"/>
                  <a:pt x="-703" y="3747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445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2863741219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F9F1A1F7-30F0-C7E3-21F1-EB7AFCB9F81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0080" y="2872899"/>
            <a:ext cx="4243589" cy="3320668"/>
          </a:xfrm>
        </p:spPr>
        <p:txBody>
          <a:bodyPr>
            <a:normAutofit/>
          </a:bodyPr>
          <a:lstStyle/>
          <a:p>
            <a:r>
              <a:rPr lang="cs-CZ" sz="3200" dirty="0"/>
              <a:t>Nejvyšší vrchol Vietnamu</a:t>
            </a:r>
          </a:p>
          <a:p>
            <a:r>
              <a:rPr lang="cs-CZ" sz="3200" dirty="0" err="1"/>
              <a:t>Lao</a:t>
            </a:r>
            <a:r>
              <a:rPr lang="cs-CZ" sz="3200" dirty="0"/>
              <a:t> </a:t>
            </a:r>
            <a:r>
              <a:rPr lang="cs-CZ" sz="3200" dirty="0" err="1"/>
              <a:t>Cai</a:t>
            </a:r>
            <a:endParaRPr lang="cs-CZ" sz="3200" dirty="0"/>
          </a:p>
          <a:p>
            <a:r>
              <a:rPr lang="cs-CZ" sz="3200" dirty="0"/>
              <a:t>Národní park Hoang </a:t>
            </a:r>
            <a:r>
              <a:rPr lang="cs-CZ" sz="3200" dirty="0" err="1"/>
              <a:t>Lien</a:t>
            </a:r>
            <a:endParaRPr lang="cs-CZ" sz="3200" dirty="0"/>
          </a:p>
        </p:txBody>
      </p:sp>
      <p:pic>
        <p:nvPicPr>
          <p:cNvPr id="4" name="Picture 2" descr="The Top Things to Do in Sapa, Vietnam">
            <a:extLst>
              <a:ext uri="{FF2B5EF4-FFF2-40B4-BE49-F238E27FC236}">
                <a16:creationId xmlns:a16="http://schemas.microsoft.com/office/drawing/2014/main" id="{ECBAF628-73D9-3D96-11BD-75FBA358747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150" r="5896" b="-1"/>
          <a:stretch/>
        </p:blipFill>
        <p:spPr bwMode="auto">
          <a:xfrm>
            <a:off x="5311702" y="10"/>
            <a:ext cx="6878775" cy="6857990"/>
          </a:xfrm>
          <a:custGeom>
            <a:avLst/>
            <a:gdLst/>
            <a:ahLst/>
            <a:cxnLst/>
            <a:rect l="l" t="t" r="r" b="b"/>
            <a:pathLst>
              <a:path w="6878775" h="6858000">
                <a:moveTo>
                  <a:pt x="1102973" y="0"/>
                </a:moveTo>
                <a:lnTo>
                  <a:pt x="1160688" y="0"/>
                </a:lnTo>
                <a:lnTo>
                  <a:pt x="983189" y="331786"/>
                </a:lnTo>
                <a:cubicBezTo>
                  <a:pt x="914866" y="469145"/>
                  <a:pt x="850355" y="608712"/>
                  <a:pt x="789261" y="750263"/>
                </a:cubicBezTo>
                <a:cubicBezTo>
                  <a:pt x="774307" y="784928"/>
                  <a:pt x="759992" y="819849"/>
                  <a:pt x="745295" y="854514"/>
                </a:cubicBezTo>
                <a:cubicBezTo>
                  <a:pt x="756682" y="845393"/>
                  <a:pt x="765489" y="833492"/>
                  <a:pt x="770857" y="819975"/>
                </a:cubicBezTo>
                <a:cubicBezTo>
                  <a:pt x="879943" y="589569"/>
                  <a:pt x="999605" y="365513"/>
                  <a:pt x="1131329" y="148742"/>
                </a:cubicBezTo>
                <a:lnTo>
                  <a:pt x="1227589" y="0"/>
                </a:lnTo>
                <a:lnTo>
                  <a:pt x="6878775" y="0"/>
                </a:lnTo>
                <a:lnTo>
                  <a:pt x="6878775" y="6858000"/>
                </a:lnTo>
                <a:lnTo>
                  <a:pt x="713521" y="6858000"/>
                </a:lnTo>
                <a:lnTo>
                  <a:pt x="625642" y="6670527"/>
                </a:lnTo>
                <a:cubicBezTo>
                  <a:pt x="507232" y="6398531"/>
                  <a:pt x="403083" y="6118381"/>
                  <a:pt x="312785" y="5830359"/>
                </a:cubicBezTo>
                <a:cubicBezTo>
                  <a:pt x="278149" y="5719759"/>
                  <a:pt x="248879" y="5607635"/>
                  <a:pt x="212198" y="5480401"/>
                </a:cubicBezTo>
                <a:cubicBezTo>
                  <a:pt x="212208" y="5491601"/>
                  <a:pt x="212803" y="5502788"/>
                  <a:pt x="213988" y="5513923"/>
                </a:cubicBezTo>
                <a:cubicBezTo>
                  <a:pt x="264089" y="5723695"/>
                  <a:pt x="307290" y="5935370"/>
                  <a:pt x="365826" y="6142729"/>
                </a:cubicBezTo>
                <a:cubicBezTo>
                  <a:pt x="433152" y="6380817"/>
                  <a:pt x="510068" y="6614016"/>
                  <a:pt x="597975" y="6841549"/>
                </a:cubicBezTo>
                <a:lnTo>
                  <a:pt x="604824" y="6858000"/>
                </a:lnTo>
                <a:lnTo>
                  <a:pt x="552056" y="6858000"/>
                </a:lnTo>
                <a:lnTo>
                  <a:pt x="539576" y="6828295"/>
                </a:lnTo>
                <a:cubicBezTo>
                  <a:pt x="380597" y="6414594"/>
                  <a:pt x="260223" y="5988893"/>
                  <a:pt x="171555" y="5552906"/>
                </a:cubicBezTo>
                <a:cubicBezTo>
                  <a:pt x="91163" y="5157998"/>
                  <a:pt x="43746" y="4758899"/>
                  <a:pt x="12305" y="4357388"/>
                </a:cubicBezTo>
                <a:cubicBezTo>
                  <a:pt x="-14281" y="4013908"/>
                  <a:pt x="4507" y="3672965"/>
                  <a:pt x="46684" y="3331516"/>
                </a:cubicBezTo>
                <a:cubicBezTo>
                  <a:pt x="127203" y="2664286"/>
                  <a:pt x="277819" y="2007265"/>
                  <a:pt x="496065" y="1371196"/>
                </a:cubicBezTo>
                <a:cubicBezTo>
                  <a:pt x="636273" y="966066"/>
                  <a:pt x="800445" y="573253"/>
                  <a:pt x="995723" y="196614"/>
                </a:cubicBez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51214030"/>
      </p:ext>
    </p:extLst>
  </p:cSld>
  <p:clrMapOvr>
    <a:masterClrMapping/>
  </p:clrMapOvr>
</p:sld>
</file>

<file path=ppt/theme/theme1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69</TotalTime>
  <Words>47</Words>
  <Application>Microsoft Office PowerPoint</Application>
  <PresentationFormat>Širokoúhlá obrazovka</PresentationFormat>
  <Paragraphs>19</Paragraphs>
  <Slides>5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3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Motiv Office</vt:lpstr>
      <vt:lpstr>Moje webová stránka</vt:lpstr>
      <vt:lpstr>Proč toto téma?</vt:lpstr>
      <vt:lpstr>Chrám literatury</vt:lpstr>
      <vt:lpstr>Phu Quoc</vt:lpstr>
      <vt:lpstr>Sapa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Moje webová stránka</dc:title>
  <dc:creator>I2 DOAN Anh Duc</dc:creator>
  <cp:lastModifiedBy>I2 DOAN Anh Duc</cp:lastModifiedBy>
  <cp:revision>6</cp:revision>
  <dcterms:created xsi:type="dcterms:W3CDTF">2024-02-05T17:10:20Z</dcterms:created>
  <dcterms:modified xsi:type="dcterms:W3CDTF">2024-02-05T20:14:48Z</dcterms:modified>
</cp:coreProperties>
</file>